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2" r:id="rId25"/>
    <p:sldId id="283" r:id="rId26"/>
    <p:sldId id="287" r:id="rId27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8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F26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26300" y="381000"/>
            <a:ext cx="1803400" cy="871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FFFCFF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564778" y="1841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78300" y="774700"/>
            <a:ext cx="7899400" cy="871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2103120"/>
            <a:ext cx="146304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6.png"/><Relationship Id="rId10" Type="http://schemas.openxmlformats.org/officeDocument/2006/relationships/image" Target="../media/image124.png"/><Relationship Id="rId4" Type="http://schemas.openxmlformats.org/officeDocument/2006/relationships/image" Target="../media/image5.png"/><Relationship Id="rId9" Type="http://schemas.openxmlformats.org/officeDocument/2006/relationships/image" Target="../media/image1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6.png"/><Relationship Id="rId10" Type="http://schemas.openxmlformats.org/officeDocument/2006/relationships/image" Target="../media/image133.png"/><Relationship Id="rId4" Type="http://schemas.openxmlformats.org/officeDocument/2006/relationships/image" Target="../media/image5.png"/><Relationship Id="rId9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png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12" Type="http://schemas.openxmlformats.org/officeDocument/2006/relationships/image" Target="../media/image12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6.png"/><Relationship Id="rId10" Type="http://schemas.openxmlformats.org/officeDocument/2006/relationships/image" Target="../media/image143.png"/><Relationship Id="rId4" Type="http://schemas.openxmlformats.org/officeDocument/2006/relationships/image" Target="../media/image5.png"/><Relationship Id="rId9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5.png"/><Relationship Id="rId9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2.png"/><Relationship Id="rId3" Type="http://schemas.openxmlformats.org/officeDocument/2006/relationships/image" Target="../media/image80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png"/><Relationship Id="rId11" Type="http://schemas.openxmlformats.org/officeDocument/2006/relationships/image" Target="../media/image81.png"/><Relationship Id="rId5" Type="http://schemas.openxmlformats.org/officeDocument/2006/relationships/image" Target="../media/image6.png"/><Relationship Id="rId10" Type="http://schemas.openxmlformats.org/officeDocument/2006/relationships/image" Target="../media/image160.png"/><Relationship Id="rId4" Type="http://schemas.openxmlformats.org/officeDocument/2006/relationships/image" Target="../media/image5.png"/><Relationship Id="rId9" Type="http://schemas.openxmlformats.org/officeDocument/2006/relationships/image" Target="../media/image159.png"/><Relationship Id="rId1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81.png"/><Relationship Id="rId3" Type="http://schemas.openxmlformats.org/officeDocument/2006/relationships/image" Target="../media/image80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4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6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5.png"/><Relationship Id="rId9" Type="http://schemas.openxmlformats.org/officeDocument/2006/relationships/image" Target="../media/image168.png"/><Relationship Id="rId14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81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4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6.png"/><Relationship Id="rId15" Type="http://schemas.openxmlformats.org/officeDocument/2006/relationships/image" Target="../media/image184.png"/><Relationship Id="rId10" Type="http://schemas.openxmlformats.org/officeDocument/2006/relationships/image" Target="../media/image180.png"/><Relationship Id="rId4" Type="http://schemas.openxmlformats.org/officeDocument/2006/relationships/image" Target="../media/image5.png"/><Relationship Id="rId9" Type="http://schemas.openxmlformats.org/officeDocument/2006/relationships/image" Target="../media/image179.png"/><Relationship Id="rId14" Type="http://schemas.openxmlformats.org/officeDocument/2006/relationships/image" Target="../media/image1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81.png"/><Relationship Id="rId18" Type="http://schemas.openxmlformats.org/officeDocument/2006/relationships/image" Target="../media/image136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45.png"/><Relationship Id="rId2" Type="http://schemas.openxmlformats.org/officeDocument/2006/relationships/image" Target="../media/image186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6.png"/><Relationship Id="rId15" Type="http://schemas.openxmlformats.org/officeDocument/2006/relationships/image" Target="../media/image196.png"/><Relationship Id="rId10" Type="http://schemas.openxmlformats.org/officeDocument/2006/relationships/image" Target="../media/image192.png"/><Relationship Id="rId4" Type="http://schemas.openxmlformats.org/officeDocument/2006/relationships/image" Target="../media/image5.png"/><Relationship Id="rId9" Type="http://schemas.openxmlformats.org/officeDocument/2006/relationships/image" Target="../media/image191.png"/><Relationship Id="rId14" Type="http://schemas.openxmlformats.org/officeDocument/2006/relationships/image" Target="../media/image1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6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12" Type="http://schemas.openxmlformats.org/officeDocument/2006/relationships/image" Target="../media/image20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199.png"/><Relationship Id="rId10" Type="http://schemas.openxmlformats.org/officeDocument/2006/relationships/image" Target="../media/image203.png"/><Relationship Id="rId4" Type="http://schemas.openxmlformats.org/officeDocument/2006/relationships/image" Target="../media/image5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6.png"/><Relationship Id="rId18" Type="http://schemas.openxmlformats.org/officeDocument/2006/relationships/image" Target="../media/image219.png"/><Relationship Id="rId3" Type="http://schemas.openxmlformats.org/officeDocument/2006/relationships/image" Target="../media/image81.png"/><Relationship Id="rId21" Type="http://schemas.openxmlformats.org/officeDocument/2006/relationships/image" Target="../media/image222.png"/><Relationship Id="rId7" Type="http://schemas.openxmlformats.org/officeDocument/2006/relationships/image" Target="../media/image210.png"/><Relationship Id="rId12" Type="http://schemas.openxmlformats.org/officeDocument/2006/relationships/image" Target="../media/image5.png"/><Relationship Id="rId17" Type="http://schemas.openxmlformats.org/officeDocument/2006/relationships/image" Target="../media/image218.png"/><Relationship Id="rId2" Type="http://schemas.openxmlformats.org/officeDocument/2006/relationships/image" Target="../media/image206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6.png"/><Relationship Id="rId10" Type="http://schemas.openxmlformats.org/officeDocument/2006/relationships/image" Target="../media/image213.png"/><Relationship Id="rId19" Type="http://schemas.openxmlformats.org/officeDocument/2006/relationships/image" Target="../media/image220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3" Type="http://schemas.openxmlformats.org/officeDocument/2006/relationships/image" Target="../media/image5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0" Type="http://schemas.openxmlformats.org/officeDocument/2006/relationships/image" Target="../media/image229.png"/><Relationship Id="rId4" Type="http://schemas.openxmlformats.org/officeDocument/2006/relationships/image" Target="../media/image6.png"/><Relationship Id="rId9" Type="http://schemas.openxmlformats.org/officeDocument/2006/relationships/image" Target="../media/image2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3" Type="http://schemas.openxmlformats.org/officeDocument/2006/relationships/image" Target="../media/image5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png"/><Relationship Id="rId11" Type="http://schemas.openxmlformats.org/officeDocument/2006/relationships/image" Target="../media/image239.png"/><Relationship Id="rId5" Type="http://schemas.openxmlformats.org/officeDocument/2006/relationships/image" Target="../media/image234.png"/><Relationship Id="rId10" Type="http://schemas.openxmlformats.org/officeDocument/2006/relationships/image" Target="../media/image238.png"/><Relationship Id="rId4" Type="http://schemas.openxmlformats.org/officeDocument/2006/relationships/image" Target="../media/image6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6.png"/><Relationship Id="rId18" Type="http://schemas.openxmlformats.org/officeDocument/2006/relationships/image" Target="../media/image256.png"/><Relationship Id="rId3" Type="http://schemas.openxmlformats.org/officeDocument/2006/relationships/image" Target="../media/image81.png"/><Relationship Id="rId21" Type="http://schemas.openxmlformats.org/officeDocument/2006/relationships/image" Target="../media/image259.png"/><Relationship Id="rId7" Type="http://schemas.openxmlformats.org/officeDocument/2006/relationships/image" Target="../media/image247.png"/><Relationship Id="rId12" Type="http://schemas.openxmlformats.org/officeDocument/2006/relationships/image" Target="../media/image5.png"/><Relationship Id="rId17" Type="http://schemas.openxmlformats.org/officeDocument/2006/relationships/image" Target="../media/image255.png"/><Relationship Id="rId2" Type="http://schemas.openxmlformats.org/officeDocument/2006/relationships/image" Target="../media/image243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3.png"/><Relationship Id="rId10" Type="http://schemas.openxmlformats.org/officeDocument/2006/relationships/image" Target="../media/image250.png"/><Relationship Id="rId19" Type="http://schemas.openxmlformats.org/officeDocument/2006/relationships/image" Target="../media/image257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81.png"/><Relationship Id="rId7" Type="http://schemas.openxmlformats.org/officeDocument/2006/relationships/image" Target="../media/image26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5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5.png"/><Relationship Id="rId9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6.png"/><Relationship Id="rId10" Type="http://schemas.openxmlformats.org/officeDocument/2006/relationships/image" Target="../media/image97.png"/><Relationship Id="rId4" Type="http://schemas.openxmlformats.org/officeDocument/2006/relationships/image" Target="../media/image5.png"/><Relationship Id="rId9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3200" y="4838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15500" y="4787900"/>
            <a:ext cx="1739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0">
              <a:lnSpc>
                <a:spcPct val="100000"/>
              </a:lnSpc>
            </a:pPr>
            <a:r>
              <a:rPr spc="-535" dirty="0"/>
              <a:t>Two</a:t>
            </a:r>
            <a:r>
              <a:rPr spc="-680" dirty="0"/>
              <a:t> </a:t>
            </a:r>
            <a:r>
              <a:rPr spc="-390" dirty="0"/>
              <a:t>Branches</a:t>
            </a:r>
          </a:p>
        </p:txBody>
      </p:sp>
      <p:sp>
        <p:nvSpPr>
          <p:cNvPr id="7" name="object 7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02800" y="5499100"/>
            <a:ext cx="203200" cy="729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89632" y="4838700"/>
            <a:ext cx="630301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02332" y="6277200"/>
            <a:ext cx="630301" cy="5525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15778" y="4762500"/>
            <a:ext cx="2072678" cy="698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579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50100" y="4076700"/>
            <a:ext cx="203200" cy="729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49632" y="2044700"/>
            <a:ext cx="630301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62332" y="3483195"/>
            <a:ext cx="630301" cy="552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37400" y="2679700"/>
            <a:ext cx="203200" cy="7335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85341" y="1981200"/>
            <a:ext cx="2068258" cy="698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039100" y="20066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00"/>
                </a:solidFill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22373" y="5952032"/>
            <a:ext cx="1238809" cy="12386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22373" y="4516932"/>
            <a:ext cx="1238809" cy="12386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430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04341" y="4000588"/>
            <a:ext cx="209626" cy="7343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9301" y="5499100"/>
            <a:ext cx="214698" cy="7435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24900" y="4838700"/>
            <a:ext cx="633033" cy="558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1500" y="3395235"/>
            <a:ext cx="622300" cy="5525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4341" y="4000588"/>
            <a:ext cx="209626" cy="7343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3201" y="2603500"/>
            <a:ext cx="208611" cy="7308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08800" y="1955800"/>
            <a:ext cx="6223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1500" y="3395235"/>
            <a:ext cx="622300" cy="5525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1478" y="18796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4800" y="19050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00"/>
                </a:solidFill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4341" y="4000588"/>
            <a:ext cx="209626" cy="7343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3201" y="2603500"/>
            <a:ext cx="208611" cy="7308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08800" y="1955800"/>
            <a:ext cx="6223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1500" y="3395235"/>
            <a:ext cx="622300" cy="5525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1478" y="18796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4800" y="19050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00"/>
                </a:solidFill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4341" y="4000588"/>
            <a:ext cx="209626" cy="7343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3201" y="2603500"/>
            <a:ext cx="208611" cy="7308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08800" y="1955800"/>
            <a:ext cx="6223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1500" y="3395235"/>
            <a:ext cx="622300" cy="5525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2373" y="4516932"/>
            <a:ext cx="1238809" cy="12386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22373" y="5952032"/>
            <a:ext cx="1238809" cy="12386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0">
              <a:lnSpc>
                <a:spcPct val="100000"/>
              </a:lnSpc>
            </a:pPr>
            <a:r>
              <a:rPr spc="-295" dirty="0"/>
              <a:t>M</a:t>
            </a:r>
            <a:r>
              <a:rPr spc="-450" dirty="0"/>
              <a:t>e</a:t>
            </a:r>
            <a:r>
              <a:rPr spc="-375" dirty="0"/>
              <a:t>r</a:t>
            </a:r>
            <a:r>
              <a:rPr spc="-340" dirty="0"/>
              <a:t>ge</a:t>
            </a:r>
          </a:p>
        </p:txBody>
      </p:sp>
      <p:sp>
        <p:nvSpPr>
          <p:cNvPr id="3" name="object 3"/>
          <p:cNvSpPr/>
          <p:nvPr/>
        </p:nvSpPr>
        <p:spPr>
          <a:xfrm>
            <a:off x="7810500" y="3803140"/>
            <a:ext cx="660400" cy="552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71408" y="4294118"/>
            <a:ext cx="578720" cy="485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4604" y="4288599"/>
            <a:ext cx="546071" cy="523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6678" y="3708400"/>
            <a:ext cx="2072678" cy="698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83200" y="3733800"/>
            <a:ext cx="5245100" cy="1600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79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</a:p>
        </p:txBody>
      </p:sp>
      <p:sp>
        <p:nvSpPr>
          <p:cNvPr id="9" name="object 9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1478" y="18796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4800" y="19050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0000"/>
                </a:solidFill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04341" y="4000588"/>
            <a:ext cx="209626" cy="7343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13201" y="2603500"/>
            <a:ext cx="208611" cy="7308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08800" y="1955800"/>
            <a:ext cx="622300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1500" y="3395235"/>
            <a:ext cx="622300" cy="5525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17964" y="774700"/>
            <a:ext cx="1938655" cy="871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600" spc="-295" dirty="0">
                <a:solidFill>
                  <a:srgbClr val="F26722"/>
                </a:solidFill>
                <a:latin typeface="Lucida Sans"/>
                <a:cs typeface="Lucida Sans"/>
              </a:rPr>
              <a:t>M</a:t>
            </a:r>
            <a:r>
              <a:rPr sz="5600" spc="-450" dirty="0">
                <a:solidFill>
                  <a:srgbClr val="F26722"/>
                </a:solidFill>
                <a:latin typeface="Lucida Sans"/>
                <a:cs typeface="Lucida Sans"/>
              </a:rPr>
              <a:t>e</a:t>
            </a:r>
            <a:r>
              <a:rPr sz="5600" spc="-375" dirty="0">
                <a:solidFill>
                  <a:srgbClr val="F26722"/>
                </a:solidFill>
                <a:latin typeface="Lucida Sans"/>
                <a:cs typeface="Lucida Sans"/>
              </a:rPr>
              <a:t>r</a:t>
            </a:r>
            <a:r>
              <a:rPr sz="5600" spc="-340" dirty="0">
                <a:solidFill>
                  <a:srgbClr val="F26722"/>
                </a:solidFill>
                <a:latin typeface="Lucida Sans"/>
                <a:cs typeface="Lucida Sans"/>
              </a:rPr>
              <a:t>ge</a:t>
            </a:r>
            <a:endParaRPr sz="56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8000" y="7404100"/>
            <a:ext cx="660400" cy="54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03798" y="6652082"/>
            <a:ext cx="209626" cy="734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04306" y="4038600"/>
            <a:ext cx="202793" cy="731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8500" y="5441711"/>
            <a:ext cx="203200" cy="73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78290" y="6240297"/>
            <a:ext cx="605843" cy="5531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78290" y="4787900"/>
            <a:ext cx="605843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6302" y="2006600"/>
            <a:ext cx="629397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19002" y="3446886"/>
            <a:ext cx="629397" cy="552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16600" y="7989119"/>
            <a:ext cx="203200" cy="734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1200" y="2642425"/>
            <a:ext cx="203200" cy="7345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1600" y="2895600"/>
            <a:ext cx="658615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70336" y="3510147"/>
            <a:ext cx="578720" cy="4858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75432" y="3491928"/>
            <a:ext cx="546071" cy="5231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79520" y="6515100"/>
            <a:ext cx="662061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16600" y="7645400"/>
            <a:ext cx="4902200" cy="134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780474" y="6107693"/>
            <a:ext cx="578719" cy="4858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86375" y="6083058"/>
            <a:ext cx="546074" cy="5231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04600" y="4699000"/>
            <a:ext cx="203182" cy="733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81059" y="4686300"/>
            <a:ext cx="208616" cy="729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85300" y="5492648"/>
            <a:ext cx="602992" cy="5525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85300" y="4025900"/>
            <a:ext cx="602992" cy="546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88700" y="4039146"/>
            <a:ext cx="630061" cy="5525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01400" y="5480529"/>
            <a:ext cx="630061" cy="5519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07950" y="7101766"/>
            <a:ext cx="208610" cy="7341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39110">
              <a:lnSpc>
                <a:spcPct val="100000"/>
              </a:lnSpc>
            </a:pPr>
            <a:r>
              <a:rPr spc="-295" dirty="0"/>
              <a:t>M</a:t>
            </a:r>
            <a:r>
              <a:rPr spc="-450" dirty="0"/>
              <a:t>e</a:t>
            </a:r>
            <a:r>
              <a:rPr spc="-375" dirty="0"/>
              <a:t>r</a:t>
            </a:r>
            <a:r>
              <a:rPr spc="-340" dirty="0"/>
              <a:t>ge</a:t>
            </a:r>
          </a:p>
        </p:txBody>
      </p:sp>
      <p:sp>
        <p:nvSpPr>
          <p:cNvPr id="3" name="object 3"/>
          <p:cNvSpPr/>
          <p:nvPr/>
        </p:nvSpPr>
        <p:spPr>
          <a:xfrm>
            <a:off x="7779322" y="2895600"/>
            <a:ext cx="662061" cy="54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1499" y="3510147"/>
            <a:ext cx="578724" cy="485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96605" y="3491928"/>
            <a:ext cx="546061" cy="523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00683" y="6515100"/>
            <a:ext cx="657516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01638" y="6107693"/>
            <a:ext cx="578722" cy="485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07537" y="6083058"/>
            <a:ext cx="546074" cy="523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20329" y="4699000"/>
            <a:ext cx="208616" cy="733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02222" y="4686300"/>
            <a:ext cx="208616" cy="729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08800" y="5492648"/>
            <a:ext cx="596900" cy="552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08800" y="4025900"/>
            <a:ext cx="5969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12200" y="4039146"/>
            <a:ext cx="622300" cy="552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24900" y="5480529"/>
            <a:ext cx="622300" cy="5519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9113" y="7101766"/>
            <a:ext cx="208622" cy="7341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26400" y="76993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39110">
              <a:lnSpc>
                <a:spcPct val="100000"/>
              </a:lnSpc>
            </a:pPr>
            <a:r>
              <a:rPr spc="-295" dirty="0"/>
              <a:t>M</a:t>
            </a:r>
            <a:r>
              <a:rPr spc="-450" dirty="0"/>
              <a:t>e</a:t>
            </a:r>
            <a:r>
              <a:rPr spc="-375" dirty="0"/>
              <a:t>r</a:t>
            </a:r>
            <a:r>
              <a:rPr spc="-340" dirty="0"/>
              <a:t>ge</a:t>
            </a:r>
          </a:p>
        </p:txBody>
      </p:sp>
      <p:sp>
        <p:nvSpPr>
          <p:cNvPr id="3" name="object 3"/>
          <p:cNvSpPr/>
          <p:nvPr/>
        </p:nvSpPr>
        <p:spPr>
          <a:xfrm>
            <a:off x="7779322" y="2895600"/>
            <a:ext cx="662061" cy="54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1499" y="3510147"/>
            <a:ext cx="578724" cy="485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96605" y="3491928"/>
            <a:ext cx="546061" cy="523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00683" y="6515100"/>
            <a:ext cx="657516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01638" y="6107693"/>
            <a:ext cx="578722" cy="485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07537" y="6083058"/>
            <a:ext cx="546074" cy="523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20329" y="4699000"/>
            <a:ext cx="208616" cy="733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02222" y="4686300"/>
            <a:ext cx="208616" cy="729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08800" y="5492648"/>
            <a:ext cx="596900" cy="552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08800" y="4025900"/>
            <a:ext cx="596900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12200" y="4039146"/>
            <a:ext cx="622300" cy="552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24900" y="5480529"/>
            <a:ext cx="622300" cy="5519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9113" y="7101766"/>
            <a:ext cx="208622" cy="7341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5273" y="2561132"/>
            <a:ext cx="1238809" cy="12386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26400" y="76993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8" name="object 3"/>
          <p:cNvSpPr txBox="1">
            <a:spLocks/>
          </p:cNvSpPr>
          <p:nvPr/>
        </p:nvSpPr>
        <p:spPr>
          <a:xfrm>
            <a:off x="9575800" y="878204"/>
            <a:ext cx="5513705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ea typeface="+mj-ea"/>
                <a:cs typeface="Lucida Sans"/>
              </a:defRPr>
            </a:lvl1pPr>
          </a:lstStyle>
          <a:p>
            <a:pPr marL="12700"/>
            <a:r>
              <a:rPr lang="en-US" sz="4250" kern="0" spc="-310" smtClean="0">
                <a:solidFill>
                  <a:schemeClr val="tx1"/>
                </a:solidFill>
              </a:rPr>
              <a:t>Merges </a:t>
            </a:r>
            <a:r>
              <a:rPr lang="en-US" sz="4250" kern="0" spc="-290" smtClean="0">
                <a:solidFill>
                  <a:schemeClr val="tx1"/>
                </a:solidFill>
              </a:rPr>
              <a:t>preserve</a:t>
            </a:r>
            <a:r>
              <a:rPr lang="en-US" sz="4250" kern="0" spc="-620" smtClean="0">
                <a:solidFill>
                  <a:schemeClr val="tx1"/>
                </a:solidFill>
              </a:rPr>
              <a:t> </a:t>
            </a:r>
            <a:r>
              <a:rPr lang="en-US" sz="4250" kern="0" spc="-325" smtClean="0">
                <a:solidFill>
                  <a:schemeClr val="tx1"/>
                </a:solidFill>
              </a:rPr>
              <a:t>history.</a:t>
            </a:r>
            <a:endParaRPr lang="en-US" sz="425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17964" y="774700"/>
            <a:ext cx="1938655" cy="871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600" spc="-295" dirty="0">
                <a:solidFill>
                  <a:srgbClr val="F26722"/>
                </a:solidFill>
                <a:latin typeface="Lucida Sans"/>
                <a:cs typeface="Lucida Sans"/>
              </a:rPr>
              <a:t>M</a:t>
            </a:r>
            <a:r>
              <a:rPr sz="5600" spc="-450" dirty="0">
                <a:solidFill>
                  <a:srgbClr val="F26722"/>
                </a:solidFill>
                <a:latin typeface="Lucida Sans"/>
                <a:cs typeface="Lucida Sans"/>
              </a:rPr>
              <a:t>e</a:t>
            </a:r>
            <a:r>
              <a:rPr sz="5600" spc="-375" dirty="0">
                <a:solidFill>
                  <a:srgbClr val="F26722"/>
                </a:solidFill>
                <a:latin typeface="Lucida Sans"/>
                <a:cs typeface="Lucida Sans"/>
              </a:rPr>
              <a:t>r</a:t>
            </a:r>
            <a:r>
              <a:rPr sz="5600" spc="-340" dirty="0">
                <a:solidFill>
                  <a:srgbClr val="F26722"/>
                </a:solidFill>
                <a:latin typeface="Lucida Sans"/>
                <a:cs typeface="Lucida Sans"/>
              </a:rPr>
              <a:t>ge</a:t>
            </a:r>
            <a:endParaRPr sz="56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8000" y="7404100"/>
            <a:ext cx="660400" cy="54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03798" y="6652082"/>
            <a:ext cx="209626" cy="734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04306" y="4038600"/>
            <a:ext cx="202793" cy="731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8500" y="5441711"/>
            <a:ext cx="203200" cy="73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78290" y="6240297"/>
            <a:ext cx="605843" cy="5531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78290" y="4787900"/>
            <a:ext cx="605843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6302" y="2006600"/>
            <a:ext cx="629397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19002" y="3446886"/>
            <a:ext cx="629397" cy="552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16600" y="7989119"/>
            <a:ext cx="203200" cy="734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1200" y="2642425"/>
            <a:ext cx="203200" cy="7345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1600" y="2895600"/>
            <a:ext cx="658615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70336" y="3510147"/>
            <a:ext cx="578720" cy="4858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75432" y="3491928"/>
            <a:ext cx="546071" cy="5231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79520" y="6515100"/>
            <a:ext cx="662061" cy="546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16600" y="7645400"/>
            <a:ext cx="4902200" cy="134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780474" y="6107693"/>
            <a:ext cx="578719" cy="4858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86375" y="6083058"/>
            <a:ext cx="546074" cy="5231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04600" y="4699000"/>
            <a:ext cx="203182" cy="733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81059" y="4686300"/>
            <a:ext cx="208616" cy="729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85300" y="5492648"/>
            <a:ext cx="602992" cy="5525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85300" y="4025900"/>
            <a:ext cx="602992" cy="546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88700" y="4039146"/>
            <a:ext cx="630061" cy="5525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01400" y="5480529"/>
            <a:ext cx="630061" cy="5519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07950" y="7101766"/>
            <a:ext cx="208610" cy="7341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3" name="object 3"/>
          <p:cNvSpPr/>
          <p:nvPr/>
        </p:nvSpPr>
        <p:spPr>
          <a:xfrm>
            <a:off x="7797800" y="7404100"/>
            <a:ext cx="657558" cy="54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13700" y="8534400"/>
            <a:ext cx="215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10728" y="6652082"/>
            <a:ext cx="209626" cy="734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3700" y="4038600"/>
            <a:ext cx="203200" cy="731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8300" y="5441711"/>
            <a:ext cx="203200" cy="73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85216" y="6240297"/>
            <a:ext cx="605848" cy="5531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5216" y="47879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13232" y="2006600"/>
            <a:ext cx="630301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25932" y="3446886"/>
            <a:ext cx="630301" cy="552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26400" y="7989119"/>
            <a:ext cx="203200" cy="734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1000" y="2642425"/>
            <a:ext cx="203200" cy="7345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 txBox="1">
            <a:spLocks/>
          </p:cNvSpPr>
          <p:nvPr/>
        </p:nvSpPr>
        <p:spPr>
          <a:xfrm>
            <a:off x="9652000" y="878204"/>
            <a:ext cx="548513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ea typeface="+mj-ea"/>
                <a:cs typeface="Lucida Sans"/>
              </a:defRPr>
            </a:lvl1pPr>
          </a:lstStyle>
          <a:p>
            <a:pPr marL="12700"/>
            <a:r>
              <a:rPr lang="en-US" sz="4250" kern="0" spc="-345" smtClean="0">
                <a:solidFill>
                  <a:schemeClr val="tx1"/>
                </a:solidFill>
              </a:rPr>
              <a:t>Rebases </a:t>
            </a:r>
            <a:r>
              <a:rPr lang="en-US" sz="4250" kern="0" spc="-290" smtClean="0">
                <a:solidFill>
                  <a:schemeClr val="tx1"/>
                </a:solidFill>
              </a:rPr>
              <a:t>refactor</a:t>
            </a:r>
            <a:r>
              <a:rPr lang="en-US" sz="4250" kern="0" spc="-590" smtClean="0">
                <a:solidFill>
                  <a:schemeClr val="tx1"/>
                </a:solidFill>
              </a:rPr>
              <a:t> </a:t>
            </a:r>
            <a:r>
              <a:rPr lang="en-US" sz="4250" kern="0" spc="-325" smtClean="0">
                <a:solidFill>
                  <a:schemeClr val="tx1"/>
                </a:solidFill>
              </a:rPr>
              <a:t>history.</a:t>
            </a:r>
            <a:endParaRPr lang="en-US" sz="4250" kern="0" dirty="0">
              <a:solidFill>
                <a:schemeClr val="tx1"/>
              </a:solidFill>
            </a:endParaRPr>
          </a:p>
        </p:txBody>
      </p:sp>
      <p:sp>
        <p:nvSpPr>
          <p:cNvPr id="15" name="object 3"/>
          <p:cNvSpPr txBox="1">
            <a:spLocks/>
          </p:cNvSpPr>
          <p:nvPr/>
        </p:nvSpPr>
        <p:spPr>
          <a:xfrm>
            <a:off x="965200" y="7784024"/>
            <a:ext cx="611759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Lucida Sans"/>
                <a:ea typeface="+mj-ea"/>
                <a:cs typeface="Lucida Sans"/>
              </a:defRPr>
            </a:lvl1pPr>
          </a:lstStyle>
          <a:p>
            <a:pPr marL="12700"/>
            <a:r>
              <a:rPr lang="en-US" sz="4250" kern="0" spc="-220" dirty="0" smtClean="0">
                <a:solidFill>
                  <a:schemeClr val="tx1"/>
                </a:solidFill>
              </a:rPr>
              <a:t>When </a:t>
            </a:r>
            <a:r>
              <a:rPr lang="en-US" sz="4250" kern="0" spc="-260" dirty="0" smtClean="0">
                <a:solidFill>
                  <a:schemeClr val="tx1"/>
                </a:solidFill>
              </a:rPr>
              <a:t>in </a:t>
            </a:r>
            <a:r>
              <a:rPr lang="en-US" sz="4250" kern="0" spc="-300" dirty="0" smtClean="0">
                <a:solidFill>
                  <a:schemeClr val="tx1"/>
                </a:solidFill>
              </a:rPr>
              <a:t>doubt, </a:t>
            </a:r>
            <a:r>
              <a:rPr lang="en-US" sz="4250" kern="0" spc="-310" dirty="0" smtClean="0">
                <a:solidFill>
                  <a:schemeClr val="tx1"/>
                </a:solidFill>
              </a:rPr>
              <a:t>just</a:t>
            </a:r>
            <a:r>
              <a:rPr lang="en-US" sz="4250" kern="0" spc="-1010" dirty="0" smtClean="0">
                <a:solidFill>
                  <a:schemeClr val="tx1"/>
                </a:solidFill>
              </a:rPr>
              <a:t> </a:t>
            </a:r>
            <a:r>
              <a:rPr lang="en-US" sz="4250" kern="0" spc="-350" dirty="0" smtClean="0">
                <a:solidFill>
                  <a:schemeClr val="tx1"/>
                </a:solidFill>
              </a:rPr>
              <a:t>merge.</a:t>
            </a:r>
            <a:endParaRPr lang="en-US" sz="425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548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94300" y="3714915"/>
            <a:ext cx="5889625" cy="1490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73200">
              <a:lnSpc>
                <a:spcPct val="113700"/>
              </a:lnSpc>
            </a:pPr>
            <a:r>
              <a:rPr sz="4250" spc="-335" dirty="0">
                <a:solidFill>
                  <a:srgbClr val="FFFFFF"/>
                </a:solidFill>
              </a:rPr>
              <a:t>A </a:t>
            </a:r>
            <a:r>
              <a:rPr sz="4250" spc="-254" dirty="0">
                <a:solidFill>
                  <a:srgbClr val="FFFFFF"/>
                </a:solidFill>
              </a:rPr>
              <a:t>tag </a:t>
            </a:r>
            <a:r>
              <a:rPr sz="4250" spc="-360" dirty="0">
                <a:solidFill>
                  <a:srgbClr val="FFFFFF"/>
                </a:solidFill>
              </a:rPr>
              <a:t>is </a:t>
            </a:r>
            <a:r>
              <a:rPr sz="4250" spc="-300" dirty="0">
                <a:solidFill>
                  <a:srgbClr val="FFFFFF"/>
                </a:solidFill>
              </a:rPr>
              <a:t>like a  </a:t>
            </a:r>
            <a:r>
              <a:rPr sz="4250" spc="-295" dirty="0">
                <a:solidFill>
                  <a:srgbClr val="FFFFFF"/>
                </a:solidFill>
              </a:rPr>
              <a:t>branch </a:t>
            </a:r>
            <a:r>
              <a:rPr sz="4250" spc="-245" dirty="0">
                <a:solidFill>
                  <a:srgbClr val="FFFFFF"/>
                </a:solidFill>
              </a:rPr>
              <a:t>that </a:t>
            </a:r>
            <a:r>
              <a:rPr sz="4250" spc="-345" dirty="0">
                <a:solidFill>
                  <a:srgbClr val="FFFFFF"/>
                </a:solidFill>
              </a:rPr>
              <a:t>doesn’t</a:t>
            </a:r>
            <a:r>
              <a:rPr sz="4250" spc="-844" dirty="0">
                <a:solidFill>
                  <a:srgbClr val="FFFFFF"/>
                </a:solidFill>
              </a:rPr>
              <a:t> </a:t>
            </a:r>
            <a:r>
              <a:rPr sz="4250" spc="-340" dirty="0">
                <a:solidFill>
                  <a:srgbClr val="FFFFFF"/>
                </a:solidFill>
              </a:rPr>
              <a:t>move.</a:t>
            </a:r>
            <a:endParaRPr sz="42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3200" y="4838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15500" y="4787900"/>
            <a:ext cx="1739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083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7" name="object 7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42568" y="6980780"/>
            <a:ext cx="1238809" cy="12386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3200" y="4838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15778" y="4762500"/>
            <a:ext cx="2072678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77500" y="4787900"/>
            <a:ext cx="1739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083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7" name="object 7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02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89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02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42568" y="6980780"/>
            <a:ext cx="1238809" cy="12386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3200" y="4838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75778" y="1968500"/>
            <a:ext cx="2072678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37500" y="1993900"/>
            <a:ext cx="17399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08300">
              <a:lnSpc>
                <a:spcPct val="100000"/>
              </a:lnSpc>
            </a:pPr>
            <a:r>
              <a:rPr spc="-509" dirty="0"/>
              <a:t>R</a:t>
            </a:r>
            <a:r>
              <a:rPr spc="-400" dirty="0"/>
              <a:t>ebase</a:t>
            </a:r>
          </a:p>
        </p:txBody>
      </p:sp>
      <p:sp>
        <p:nvSpPr>
          <p:cNvPr id="7" name="object 7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50100" y="40767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49632" y="2044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62332" y="3483195"/>
            <a:ext cx="630301" cy="5525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37400" y="2679700"/>
            <a:ext cx="203200" cy="7335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1100" y="4800600"/>
            <a:ext cx="1841182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3200" y="4838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75778" y="1968500"/>
            <a:ext cx="2072678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37500" y="1993900"/>
            <a:ext cx="17399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27300">
              <a:lnSpc>
                <a:spcPct val="100000"/>
              </a:lnSpc>
            </a:pPr>
            <a:r>
              <a:rPr spc="-415" dirty="0"/>
              <a:t>Checkout</a:t>
            </a:r>
          </a:p>
        </p:txBody>
      </p:sp>
      <p:sp>
        <p:nvSpPr>
          <p:cNvPr id="7" name="object 7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50100" y="40767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49632" y="2044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62332" y="3483195"/>
            <a:ext cx="630301" cy="5525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37400" y="2679700"/>
            <a:ext cx="203200" cy="7335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778" y="1968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7500" y="1993900"/>
            <a:ext cx="1739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20" dirty="0"/>
              <a:t>Rebase </a:t>
            </a:r>
            <a:r>
              <a:rPr spc="-270" dirty="0"/>
              <a:t>(with</a:t>
            </a:r>
            <a:r>
              <a:rPr spc="-800" dirty="0"/>
              <a:t> </a:t>
            </a:r>
            <a:r>
              <a:rPr spc="-375" dirty="0"/>
              <a:t>Fast-forward)</a:t>
            </a:r>
          </a:p>
        </p:txBody>
      </p:sp>
      <p:sp>
        <p:nvSpPr>
          <p:cNvPr id="5" name="object 5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0100" y="4076700"/>
            <a:ext cx="203200" cy="729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49632" y="2044700"/>
            <a:ext cx="630301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62332" y="3483195"/>
            <a:ext cx="630301" cy="5525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37400" y="2679700"/>
            <a:ext cx="203200" cy="7335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91100" y="2006600"/>
            <a:ext cx="1841182" cy="622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83200" y="2044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0" y="1866900"/>
            <a:ext cx="17399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 smtClean="0">
                <a:latin typeface="SimSun"/>
                <a:cs typeface="SimSun"/>
              </a:rPr>
              <a:t>jayakumar</a:t>
            </a:r>
            <a:endParaRPr sz="3000" dirty="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380" dirty="0"/>
              <a:t>After </a:t>
            </a:r>
            <a:r>
              <a:rPr spc="-395" dirty="0"/>
              <a:t>a</a:t>
            </a:r>
            <a:r>
              <a:rPr spc="-865" dirty="0"/>
              <a:t> </a:t>
            </a:r>
            <a:r>
              <a:rPr spc="-420" dirty="0"/>
              <a:t>Rebase</a:t>
            </a: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6128" y="6561391"/>
            <a:ext cx="209626" cy="734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39100" y="3949700"/>
            <a:ext cx="203200" cy="729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3700" y="5351017"/>
            <a:ext cx="203200" cy="7322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10616" y="6149619"/>
            <a:ext cx="605848" cy="553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10616" y="4699000"/>
            <a:ext cx="605848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38632" y="1917700"/>
            <a:ext cx="630301" cy="546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1332" y="3356195"/>
            <a:ext cx="630301" cy="552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26400" y="2552700"/>
            <a:ext cx="203200" cy="7335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80100" y="1892300"/>
            <a:ext cx="1841182" cy="622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72200" y="19304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master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3778" y="4762500"/>
            <a:ext cx="2072678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7100" y="47879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a_branch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3200" y="7308522"/>
            <a:ext cx="657558" cy="552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9644" y="6904363"/>
            <a:ext cx="578720" cy="485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5546" y="6879729"/>
            <a:ext cx="546074" cy="52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40800" y="5499100"/>
            <a:ext cx="203200" cy="729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4700" y="5478030"/>
            <a:ext cx="203200" cy="732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1616" y="6289319"/>
            <a:ext cx="605848" cy="553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616" y="4826000"/>
            <a:ext cx="605848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7632" y="4838700"/>
            <a:ext cx="630301" cy="546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0332" y="6277200"/>
            <a:ext cx="630301" cy="5525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00" y="7899400"/>
            <a:ext cx="203200" cy="7335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39100" y="8499437"/>
            <a:ext cx="2159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75"/>
              </a:lnSpc>
            </a:pPr>
            <a:r>
              <a:rPr sz="3000" spc="-1500" dirty="0">
                <a:latin typeface="SimSun"/>
                <a:cs typeface="SimSun"/>
              </a:rPr>
              <a:t>…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94943" y="152400"/>
            <a:ext cx="11571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B050"/>
                </a:solidFill>
              </a:rPr>
              <a:t>What is happening when do we rebase ?</a:t>
            </a:r>
            <a:endParaRPr lang="en-US" sz="5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110</Words>
  <Application>Microsoft Office PowerPoint</Application>
  <PresentationFormat>Custom</PresentationFormat>
  <Paragraphs>78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SimSun</vt:lpstr>
      <vt:lpstr>Calibri</vt:lpstr>
      <vt:lpstr>Lucida Sans</vt:lpstr>
      <vt:lpstr>Times New Roman</vt:lpstr>
      <vt:lpstr>Office Theme</vt:lpstr>
      <vt:lpstr>Two Branches</vt:lpstr>
      <vt:lpstr>Merge</vt:lpstr>
      <vt:lpstr>Rebase</vt:lpstr>
      <vt:lpstr>Rebase</vt:lpstr>
      <vt:lpstr>Rebase</vt:lpstr>
      <vt:lpstr>Checkout</vt:lpstr>
      <vt:lpstr>Rebase (with Fast-forward)</vt:lpstr>
      <vt:lpstr>After a Rebase</vt:lpstr>
      <vt:lpstr>PowerPoint Presentation</vt:lpstr>
      <vt:lpstr>PowerPoint Presentation</vt:lpstr>
      <vt:lpstr>a_branch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a_branch</vt:lpstr>
      <vt:lpstr>a_branch</vt:lpstr>
      <vt:lpstr>a_branch</vt:lpstr>
      <vt:lpstr>Rebase</vt:lpstr>
      <vt:lpstr>Merge</vt:lpstr>
      <vt:lpstr>Merge</vt:lpstr>
      <vt:lpstr>Rebase</vt:lpstr>
      <vt:lpstr>Rebase</vt:lpstr>
      <vt:lpstr>A tag is like a  branch that doesn’t move.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Branches</dc:title>
  <cp:lastModifiedBy>Jayakumar Natarajan (Product Engineering Service)</cp:lastModifiedBy>
  <cp:revision>3</cp:revision>
  <dcterms:created xsi:type="dcterms:W3CDTF">2017-02-05T07:19:32Z</dcterms:created>
  <dcterms:modified xsi:type="dcterms:W3CDTF">2017-02-08T07:16:59Z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2017-02-05T00:00:00Z</vt:filetime>
  </property>
</Properties>
</file>